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51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A9B959-5D90-49B8-A30B-5FA718EF7E1C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376B56-27D5-4095-A5F1-C49A882CCC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62417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/>
              <a:t>Spielmodi </a:t>
            </a:r>
            <a:r>
              <a:rPr lang="de-CH" err="1"/>
              <a:t>ideen</a:t>
            </a:r>
            <a:r>
              <a:rPr lang="de-CH"/>
              <a:t>: Deathmatch mehrere Spieler wenn man ein Wort falsch hat fällt man raus , Ganze Liste abarbeiten möglichst schnell,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76B56-27D5-4095-A5F1-C49A882CCCE8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78525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376B56-27D5-4095-A5F1-C49A882CCCE8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13952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E9AFA3-2B45-46A9-D41D-05AF63A3E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49A9C4B-7445-6CEA-D283-0300237F7F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3240AB-9510-A017-F055-CD8A29217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F36977-D974-31E4-4B74-265AF5A78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777766-9F50-C733-8648-8B7CE8CF3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2823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F9AEF5-58FA-1387-83CB-EA659C2A3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2DB0E75-A416-6A8B-A78B-A3AEE8B71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7E4D2D-8C94-EFF6-174C-0990A376A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1D0F8D-F176-3D02-D28B-1DE70742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F90012-95B7-2E41-AC3C-D7C8AC7D0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1502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6C9F24-C6EA-B024-FCCA-EAD2F1FEEC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E639B1B-BD6F-2FCD-4943-FEFF94EE5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B819C4-EDF1-A0AC-5519-5FF28AA77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DAC49B-EB73-83B7-DF58-748FB6FD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7C83C9-B832-7FB1-B0A4-8AA1CDD7E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35012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A60CCE-9E28-BF72-40A5-33A7DAB1F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A07F37-ECD5-79F9-9798-A1D737014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27B364-A7BD-486C-DE29-3F34EDBD9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4F98733-DD5B-806F-5D4F-5730AC11D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4F7378-BBF7-20F0-8670-7B7FBD988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30040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23A587-98BE-63C3-BB31-8D678DAE6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C184FAC-64C7-B13C-5D5F-9E88F0744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F7643A-838B-27AD-910B-D1F5939BB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83A90E-5129-A715-6298-1989F889A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5528D0-442F-37E7-DF8B-E1C2109D8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60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2DC2F4-B240-D9D2-C39F-B7F35F75D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231BD6-3F7E-5706-D8D4-5E667C7A85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A192BC9-BAA6-5CE5-99B1-DD0509B5A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2DA7FE5-565B-9632-9D43-DAFA56C8A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E96863-08C7-CC33-3BA0-FD9B63888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94E478E-EFFA-FD6D-9951-D21454E2C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25554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2AE75E-9866-E060-128C-56503BDA6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20AA1C8-2C8B-776D-3977-5E114077C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F097F9B-03BE-12E8-20BA-AC87D06269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CE7DBA7-B846-8AF8-088C-069DAE94AF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92FCA8B-7E37-A9D5-919E-C26EA96EB1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67E9B19-C846-7071-3012-05874776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4014804-8E42-9022-4D2A-D9705E528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AE2214B-FAAC-605A-8BFA-2673A5645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175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22AFC-239A-8859-8C20-6DE0CB37D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A6D2D4F-B92D-D2E4-0172-9DEA68A0F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A6544B2-964E-70EB-370E-77F73C2B4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DDEDE7-A15E-DAF5-4289-6242D38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9785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F81AFD1-3E0D-40D5-0331-F7825606B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CAEF7BE-83F1-A844-3A4C-0DA382BF7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1914D59-F4F2-7474-16DB-1658666CD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09564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44DF93-6645-3495-48DE-2A188FB73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7F39DA-490F-9BAE-45FE-BBFFEC269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78A4DED-9DB7-E7EF-EC59-90238A24A8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21E3E20-0D99-58E8-367C-8AFFF2CFC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6DE0A0F-08BA-F3A3-D923-38F64571B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FC2C93-FF29-A94D-10F7-FF6E4ECE4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95887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E7D2CE-4338-EE36-9914-ACD5366E0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4DB20A9-080E-AC92-B862-58E882DBB8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7971046-CD5E-6EF8-2B15-B101BC6CB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5C580F8-81D9-CF34-9C45-6BDC2F03A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F639850-F60F-1454-5279-8B6566B7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51AD433-B261-F626-B009-B8D2A4C02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2021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F60207F-C977-C066-689D-2959BC4DD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9EA3F1-16C4-8750-0DF2-D67CF3004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07F5FE-6D1B-AB1B-ABF7-2E6B31F56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09B287-51F0-4783-9995-A35354BF8A71}" type="datetimeFigureOut">
              <a:rPr lang="de-CH" smtClean="0"/>
              <a:t>23.08.2025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8DE4CE-7359-B615-DE71-D32122B762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AB5CB3-D6E2-0D45-8175-A639ECD1C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E3BE5B-BAE8-4AE4-BD77-04B52F3F484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9638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gOB2KkwK9a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3AB411-5B2C-4921-59AF-24264E0B3F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0040"/>
            <a:ext cx="6692827" cy="3892669"/>
          </a:xfrm>
        </p:spPr>
        <p:txBody>
          <a:bodyPr>
            <a:normAutofit/>
          </a:bodyPr>
          <a:lstStyle/>
          <a:p>
            <a:pPr algn="l"/>
            <a:r>
              <a:rPr lang="de-CH" sz="6600"/>
              <a:t>Duellingo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AA60FE-EE56-43C8-F6F3-B59BB0D3DA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1161"/>
            <a:ext cx="6692827" cy="1569486"/>
          </a:xfrm>
        </p:spPr>
        <p:txBody>
          <a:bodyPr>
            <a:normAutofit/>
          </a:bodyPr>
          <a:lstStyle/>
          <a:p>
            <a:pPr algn="l"/>
            <a:r>
              <a:rPr lang="de-CH"/>
              <a:t>Erik, Enzo  &amp; Sandro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Clipart, Smiley, Cartoon enthält.&#10;&#10;KI-generierte Inhalte können fehlerhaft sein.">
            <a:extLst>
              <a:ext uri="{FF2B5EF4-FFF2-40B4-BE49-F238E27FC236}">
                <a16:creationId xmlns:a16="http://schemas.microsoft.com/office/drawing/2014/main" id="{51011FD2-1B60-40DB-940F-8ED2B98F1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6637" y="93236"/>
            <a:ext cx="4730634" cy="708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561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EABA00-5FDB-DB7B-9D93-79595F421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206" y="2167030"/>
            <a:ext cx="2489947" cy="287057"/>
          </a:xfrm>
        </p:spPr>
        <p:txBody>
          <a:bodyPr>
            <a:normAutofit fontScale="90000"/>
          </a:bodyPr>
          <a:lstStyle/>
          <a:p>
            <a:endParaRPr lang="de-CH"/>
          </a:p>
        </p:txBody>
      </p:sp>
      <p:pic>
        <p:nvPicPr>
          <p:cNvPr id="5" name="Inhaltsplatzhalter 4" descr="Ein Bild, das Zeichnung, Bild, Darstellung, Kunst enthält.&#10;&#10;KI-generierte Inhalte können fehlerhaft sein.">
            <a:extLst>
              <a:ext uri="{FF2B5EF4-FFF2-40B4-BE49-F238E27FC236}">
                <a16:creationId xmlns:a16="http://schemas.microsoft.com/office/drawing/2014/main" id="{92FC7227-85A9-B7D3-656B-CF0AEEC91E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0342" y="1458397"/>
            <a:ext cx="3487676" cy="5231514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E9FF9CB-78CD-5FB0-4942-D9199B86B499}"/>
              </a:ext>
            </a:extLst>
          </p:cNvPr>
          <p:cNvSpPr txBox="1"/>
          <p:nvPr/>
        </p:nvSpPr>
        <p:spPr>
          <a:xfrm>
            <a:off x="974911" y="456593"/>
            <a:ext cx="44711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800"/>
              <a:t>Ohne </a:t>
            </a:r>
            <a:r>
              <a:rPr lang="de-CH" sz="4800" err="1"/>
              <a:t>Duellingo</a:t>
            </a:r>
            <a:endParaRPr lang="de-CH" sz="4800"/>
          </a:p>
        </p:txBody>
      </p:sp>
      <p:pic>
        <p:nvPicPr>
          <p:cNvPr id="8" name="Grafik 7" descr="Ein Bild, das Cartoon, Zeichnung, computer, Computer enthält.&#10;&#10;KI-generierte Inhalte können fehlerhaft sein.">
            <a:extLst>
              <a:ext uri="{FF2B5EF4-FFF2-40B4-BE49-F238E27FC236}">
                <a16:creationId xmlns:a16="http://schemas.microsoft.com/office/drawing/2014/main" id="{52F80A1F-C76E-C4FE-7B39-DD548FF0A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564" y="1458396"/>
            <a:ext cx="3487676" cy="523151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C20BA0A3-9D28-B9A2-2703-DF91401BE6BB}"/>
              </a:ext>
            </a:extLst>
          </p:cNvPr>
          <p:cNvSpPr txBox="1"/>
          <p:nvPr/>
        </p:nvSpPr>
        <p:spPr>
          <a:xfrm>
            <a:off x="7392448" y="456592"/>
            <a:ext cx="60948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4800"/>
              <a:t>Mit </a:t>
            </a:r>
            <a:r>
              <a:rPr lang="de-CH" sz="4800" err="1"/>
              <a:t>Duellingo</a:t>
            </a:r>
            <a:endParaRPr lang="de-CH" sz="4800"/>
          </a:p>
        </p:txBody>
      </p:sp>
    </p:spTree>
    <p:extLst>
      <p:ext uri="{BB962C8B-B14F-4D97-AF65-F5344CB8AC3E}">
        <p14:creationId xmlns:p14="http://schemas.microsoft.com/office/powerpoint/2010/main" val="2429888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36DB9C-5053-B69C-C614-7451E9908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5BF103AA-BA8B-A45F-D0D0-B9BD545B9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hlinkClick r:id="rId2"/>
              </a:rPr>
              <a:t>https://youtu.be</a:t>
            </a:r>
            <a:r>
              <a:rPr lang="de-CH">
                <a:hlinkClick r:id="rId2"/>
              </a:rPr>
              <a:t>/gOB2KkwK9aM</a:t>
            </a:r>
            <a:endParaRPr lang="de-CH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30783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19CB938-D034-4080-3E51-EDB41F50C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de-CH" sz="6000"/>
              <a:t>Zukunftspläne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B28594-993A-35A9-24BC-017EACA8B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de-CH" sz="3600"/>
              <a:t>Andere Spielmodi</a:t>
            </a:r>
          </a:p>
          <a:p>
            <a:r>
              <a:rPr lang="de-CH" sz="3600"/>
              <a:t>User Stats</a:t>
            </a:r>
          </a:p>
          <a:p>
            <a:r>
              <a:rPr lang="de-CH" sz="3600"/>
              <a:t>Gespeicherte Listen</a:t>
            </a:r>
          </a:p>
          <a:p>
            <a:endParaRPr lang="de-CH" sz="2200"/>
          </a:p>
        </p:txBody>
      </p:sp>
      <p:pic>
        <p:nvPicPr>
          <p:cNvPr id="5" name="Grafik 4" descr="Ein Bild, das Clipart, Cartoon, Smiley, Tierfigur enthält.&#10;&#10;KI-generierte Inhalte können fehlerhaft sein.">
            <a:extLst>
              <a:ext uri="{FF2B5EF4-FFF2-40B4-BE49-F238E27FC236}">
                <a16:creationId xmlns:a16="http://schemas.microsoft.com/office/drawing/2014/main" id="{D0404478-B548-1794-BCF2-93E4449BE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178" y="-153920"/>
            <a:ext cx="4519458" cy="677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315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Cartoon, Clipart, Smiley, Text enthält.&#10;&#10;KI-generierte Inhalte können fehlerhaft sein.">
            <a:extLst>
              <a:ext uri="{FF2B5EF4-FFF2-40B4-BE49-F238E27FC236}">
                <a16:creationId xmlns:a16="http://schemas.microsoft.com/office/drawing/2014/main" id="{DDF21DB1-8B5C-7ED6-241F-4E37E357F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03812" y="-304614"/>
            <a:ext cx="4974027" cy="745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40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F2C37E73C323D4DBC0BB70DFD9941E5" ma:contentTypeVersion="14" ma:contentTypeDescription="Ein neues Dokument erstellen." ma:contentTypeScope="" ma:versionID="565b9704c8946536f3e14e9098aa4d63">
  <xsd:schema xmlns:xsd="http://www.w3.org/2001/XMLSchema" xmlns:xs="http://www.w3.org/2001/XMLSchema" xmlns:p="http://schemas.microsoft.com/office/2006/metadata/properties" xmlns:ns3="b06545b4-e4ea-4128-9824-fc993dcfb5a0" xmlns:ns4="717152f2-7830-4416-bff7-5d5c4345cdd0" targetNamespace="http://schemas.microsoft.com/office/2006/metadata/properties" ma:root="true" ma:fieldsID="7ccf2497e7e52724f9ec1c5d5187423a" ns3:_="" ns4:_="">
    <xsd:import namespace="b06545b4-e4ea-4128-9824-fc993dcfb5a0"/>
    <xsd:import namespace="717152f2-7830-4416-bff7-5d5c4345cdd0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ServiceDateTaken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6545b4-e4ea-4128-9824-fc993dcfb5a0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7152f2-7830-4416-bff7-5d5c4345cdd0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06545b4-e4ea-4128-9824-fc993dcfb5a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DDCAED-53D6-4390-93FE-313BD4986309}">
  <ds:schemaRefs>
    <ds:schemaRef ds:uri="717152f2-7830-4416-bff7-5d5c4345cdd0"/>
    <ds:schemaRef ds:uri="b06545b4-e4ea-4128-9824-fc993dcfb5a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4C6CC82-D237-404C-949C-6CA05DA57A9D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  <ds:schemaRef ds:uri="717152f2-7830-4416-bff7-5d5c4345cdd0"/>
    <ds:schemaRef ds:uri="b06545b4-e4ea-4128-9824-fc993dcfb5a0"/>
  </ds:schemaRefs>
</ds:datastoreItem>
</file>

<file path=customXml/itemProps3.xml><?xml version="1.0" encoding="utf-8"?>
<ds:datastoreItem xmlns:ds="http://schemas.openxmlformats.org/officeDocument/2006/customXml" ds:itemID="{8978FFF3-2EC1-40A8-BCB8-C2FFAD1E1D1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</Words>
  <Application>Microsoft Office PowerPoint</Application>
  <PresentationFormat>Breitbild</PresentationFormat>
  <Paragraphs>12</Paragraphs>
  <Slides>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</vt:lpstr>
      <vt:lpstr>Duellingo</vt:lpstr>
      <vt:lpstr>PowerPoint-Präsentation</vt:lpstr>
      <vt:lpstr>PowerPoint-Präsentation</vt:lpstr>
      <vt:lpstr>Zukunftspläne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Terenziani Enzo</dc:creator>
  <cp:lastModifiedBy>Schmid Sandro</cp:lastModifiedBy>
  <cp:revision>4</cp:revision>
  <dcterms:created xsi:type="dcterms:W3CDTF">2025-08-23T11:21:09Z</dcterms:created>
  <dcterms:modified xsi:type="dcterms:W3CDTF">2025-08-23T14:04:24Z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0x010100FF2C37E73C323D4DBC0BB70DFD9941E5</vt:lpwstr>
  </property>
</Properties>
</file>

<file path=docProps/thumbnail.jpeg>
</file>